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46283CA-9E6B-4D1F-B23E-1A49CE3CAB74}" type="datetimeFigureOut">
              <a:rPr lang="en-US" smtClean="0"/>
              <a:t>12/18/2024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D7B2F3C-E0E8-4B30-8E07-5FA6E66C1576}"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6283CA-9E6B-4D1F-B23E-1A49CE3CAB7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B2F3C-E0E8-4B30-8E07-5FA6E66C157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6283CA-9E6B-4D1F-B23E-1A49CE3CAB7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B2F3C-E0E8-4B30-8E07-5FA6E66C15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46283CA-9E6B-4D1F-B23E-1A49CE3CAB7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B2F3C-E0E8-4B30-8E07-5FA6E66C1576}"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46283CA-9E6B-4D1F-B23E-1A49CE3CAB74}" type="datetimeFigureOut">
              <a:rPr lang="en-US" smtClean="0"/>
              <a:t>12/18/2024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D7B2F3C-E0E8-4B30-8E07-5FA6E66C157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46283CA-9E6B-4D1F-B23E-1A49CE3CAB7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B2F3C-E0E8-4B30-8E07-5FA6E66C1576}"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46283CA-9E6B-4D1F-B23E-1A49CE3CAB74}"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7B2F3C-E0E8-4B30-8E07-5FA6E66C1576}"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46283CA-9E6B-4D1F-B23E-1A49CE3CAB74}"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7B2F3C-E0E8-4B30-8E07-5FA6E66C157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283CA-9E6B-4D1F-B23E-1A49CE3CAB74}"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7B2F3C-E0E8-4B30-8E07-5FA6E66C157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46283CA-9E6B-4D1F-B23E-1A49CE3CAB7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B2F3C-E0E8-4B30-8E07-5FA6E66C1576}"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46283CA-9E6B-4D1F-B23E-1A49CE3CAB74}" type="datetimeFigureOut">
              <a:rPr lang="en-US" smtClean="0"/>
              <a:t>12/18/2024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5D7B2F3C-E0E8-4B30-8E07-5FA6E66C1576}"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46283CA-9E6B-4D1F-B23E-1A49CE3CAB74}" type="datetimeFigureOut">
              <a:rPr lang="en-US" smtClean="0"/>
              <a:t>12/18/2024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D7B2F3C-E0E8-4B30-8E07-5FA6E66C157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latin typeface="Times New Roman" pitchFamily="18" charset="0"/>
                <a:cs typeface="Times New Roman" pitchFamily="18" charset="0"/>
              </a:rPr>
              <a:t>Scaling technique</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Scaling technique</a:t>
            </a:r>
            <a:endParaRPr lang="en-US" b="1" dirty="0"/>
          </a:p>
        </p:txBody>
      </p:sp>
      <p:sp>
        <p:nvSpPr>
          <p:cNvPr id="3" name="Content Placeholder 2"/>
          <p:cNvSpPr>
            <a:spLocks noGrp="1"/>
          </p:cNvSpPr>
          <p:nvPr>
            <p:ph sz="quarter" idx="1"/>
          </p:nvPr>
        </p:nvSpPr>
        <p:spPr/>
        <p:txBody>
          <a:bodyPr>
            <a:normAutofit/>
          </a:bodyPr>
          <a:lstStyle/>
          <a:p>
            <a:pPr algn="just">
              <a:buNone/>
            </a:pPr>
            <a:r>
              <a:rPr lang="en-US" sz="2800" dirty="0" smtClean="0">
                <a:latin typeface="Times New Roman" pitchFamily="18" charset="0"/>
                <a:cs typeface="Times New Roman" pitchFamily="18" charset="0"/>
              </a:rPr>
              <a:t>Scaling technique is a method of placing respondents in continuation of gradual change in the pre-assigned values, symbols or numbers based on the features of a particular object as per the defined rules. All the scaling techniques are based on four pillars, i.e., order, description, distance and origin. The marketing research is highly dependable upon the scaling techniques, without which no market analysis can be performed.</a:t>
            </a:r>
            <a:endParaRPr lang="en-IN" sz="2800" dirty="0" smtClean="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Classification of Measurement </a:t>
            </a:r>
            <a:r>
              <a:rPr lang="en-US" b="1" dirty="0">
                <a:latin typeface="Times New Roman" pitchFamily="18" charset="0"/>
                <a:cs typeface="Times New Roman" pitchFamily="18" charset="0"/>
              </a:rPr>
              <a:t>S</a:t>
            </a:r>
            <a:r>
              <a:rPr lang="en-US" b="1" dirty="0" smtClean="0">
                <a:latin typeface="Times New Roman" pitchFamily="18" charset="0"/>
                <a:cs typeface="Times New Roman" pitchFamily="18" charset="0"/>
              </a:rPr>
              <a:t>cales</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IN" dirty="0" smtClean="0">
                <a:latin typeface="Times New Roman" pitchFamily="18" charset="0"/>
                <a:cs typeface="Times New Roman" pitchFamily="18" charset="0"/>
              </a:rPr>
              <a:t>Nominal Scale</a:t>
            </a:r>
          </a:p>
          <a:p>
            <a:r>
              <a:rPr lang="en-IN" dirty="0" smtClean="0">
                <a:latin typeface="Times New Roman" pitchFamily="18" charset="0"/>
                <a:cs typeface="Times New Roman" pitchFamily="18" charset="0"/>
              </a:rPr>
              <a:t>Ordinal Scale</a:t>
            </a:r>
          </a:p>
          <a:p>
            <a:r>
              <a:rPr lang="en-IN" dirty="0" smtClean="0">
                <a:latin typeface="Times New Roman" pitchFamily="18" charset="0"/>
                <a:cs typeface="Times New Roman" pitchFamily="18" charset="0"/>
              </a:rPr>
              <a:t>Interval Scale</a:t>
            </a:r>
          </a:p>
          <a:p>
            <a:r>
              <a:rPr lang="en-IN" dirty="0" smtClean="0">
                <a:latin typeface="Times New Roman" pitchFamily="18" charset="0"/>
                <a:cs typeface="Times New Roman" pitchFamily="18" charset="0"/>
              </a:rPr>
              <a:t>Ratio Scale</a:t>
            </a:r>
          </a:p>
          <a:p>
            <a:pPr>
              <a:buNone/>
            </a:pP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Nominal scale</a:t>
            </a:r>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latin typeface="Times New Roman" panose="02020603050405020304" pitchFamily="18" charset="0"/>
                <a:cs typeface="Times New Roman" panose="02020603050405020304" pitchFamily="18" charset="0"/>
              </a:rPr>
              <a:t>A nominal scale is the 1st level of measurement scale in which the numbers serve as "tags" or "labels" to classify or identify the objects. A nominal scale usually deals with the non-numeric variables or the numbers that do not have any value.</a:t>
            </a:r>
          </a:p>
          <a:p>
            <a:pPr algn="just">
              <a:buNone/>
            </a:pPr>
            <a:r>
              <a:rPr lang="en-US" b="1" dirty="0" smtClean="0">
                <a:latin typeface="Times New Roman" panose="02020603050405020304" pitchFamily="18" charset="0"/>
                <a:cs typeface="Times New Roman" panose="02020603050405020304" pitchFamily="18" charset="0"/>
              </a:rPr>
              <a:t>Characteristics of Nominal Scale:</a:t>
            </a: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 nominal scale variable is classified into two or more </a:t>
            </a:r>
            <a:r>
              <a:rPr lang="en-US" dirty="0" err="1" smtClean="0">
                <a:latin typeface="Times New Roman" panose="02020603050405020304" pitchFamily="18" charset="0"/>
                <a:cs typeface="Times New Roman" panose="02020603050405020304" pitchFamily="18" charset="0"/>
              </a:rPr>
              <a:t>categories.In</a:t>
            </a:r>
            <a:r>
              <a:rPr lang="en-US" dirty="0" smtClean="0">
                <a:latin typeface="Times New Roman" panose="02020603050405020304" pitchFamily="18" charset="0"/>
                <a:cs typeface="Times New Roman" panose="02020603050405020304" pitchFamily="18" charset="0"/>
              </a:rPr>
              <a:t> this measurement mechanism, the answer should fall into either of the classes.</a:t>
            </a: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It is qualitative . The numbers are used here to identify the objects.</a:t>
            </a: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numbers don't define the object characteristics . The only permissible aspect of numbers in the nominal scale is "counting."</a:t>
            </a:r>
            <a:endParaRPr lang="en-IN" dirty="0" smtClean="0">
              <a:latin typeface="Times New Roman" panose="02020603050405020304" pitchFamily="18" charset="0"/>
              <a:cs typeface="Times New Roman" panose="02020603050405020304" pitchFamily="18" charset="0"/>
            </a:endParaRP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Ordinal Scale</a:t>
            </a:r>
          </a:p>
        </p:txBody>
      </p:sp>
      <p:sp>
        <p:nvSpPr>
          <p:cNvPr id="3" name="Content Placeholder 2"/>
          <p:cNvSpPr>
            <a:spLocks noGrp="1"/>
          </p:cNvSpPr>
          <p:nvPr>
            <p:ph sz="quarter" idx="1"/>
          </p:nvPr>
        </p:nvSpPr>
        <p:spPr/>
        <p:txBody>
          <a:bodyPr>
            <a:normAutofit/>
          </a:bodyPr>
          <a:lstStyle/>
          <a:p>
            <a:pPr algn="just">
              <a:buNone/>
            </a:pPr>
            <a:r>
              <a:rPr lang="en-US" dirty="0" smtClean="0">
                <a:latin typeface="Times New Roman" pitchFamily="18" charset="0"/>
                <a:cs typeface="Times New Roman" pitchFamily="18" charset="0"/>
              </a:rPr>
              <a:t>The ordinal scale is the 2nd level of measurement that reports the ordering and ranking of data without establishing the degree of variation between them. Ordinal represents the "order." Ordinal data is known as qualitative data or categorical data. It can be grouped, named and also ranked.</a:t>
            </a:r>
          </a:p>
          <a:p>
            <a:pPr algn="just">
              <a:buNone/>
            </a:pPr>
            <a:r>
              <a:rPr lang="en-US" b="1" dirty="0" smtClean="0">
                <a:latin typeface="Times New Roman" pitchFamily="18" charset="0"/>
                <a:cs typeface="Times New Roman" pitchFamily="18" charset="0"/>
              </a:rPr>
              <a:t>Characteristics of the Ordinal Scale</a:t>
            </a:r>
            <a:r>
              <a:rPr lang="en-US" dirty="0" smtClean="0">
                <a:latin typeface="Times New Roman" pitchFamily="18" charset="0"/>
                <a:cs typeface="Times New Roman" pitchFamily="18" charset="0"/>
              </a:rPr>
              <a:t>:</a:t>
            </a:r>
          </a:p>
          <a:p>
            <a:pPr algn="just">
              <a:buFont typeface="Wingdings" panose="05000000000000000000" pitchFamily="2" charset="2"/>
              <a:buChar char="Ø"/>
            </a:pPr>
            <a:r>
              <a:rPr lang="en-US" dirty="0" smtClean="0">
                <a:latin typeface="Times New Roman" pitchFamily="18" charset="0"/>
                <a:cs typeface="Times New Roman" pitchFamily="18" charset="0"/>
              </a:rPr>
              <a:t>The ordinal scale shows the relative ranking of the variable.</a:t>
            </a:r>
          </a:p>
          <a:p>
            <a:pPr algn="just">
              <a:buFont typeface="Wingdings" panose="05000000000000000000" pitchFamily="2" charset="2"/>
              <a:buChar char="Ø"/>
            </a:pPr>
            <a:r>
              <a:rPr lang="en-US" dirty="0" smtClean="0">
                <a:latin typeface="Times New Roman" pitchFamily="18" charset="0"/>
                <a:cs typeface="Times New Roman" pitchFamily="18" charset="0"/>
              </a:rPr>
              <a:t>It identifies and describes the magnitude of a variable.</a:t>
            </a:r>
            <a:endParaRPr lang="en-IN"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Interval Scale</a:t>
            </a:r>
          </a:p>
        </p:txBody>
      </p:sp>
      <p:sp>
        <p:nvSpPr>
          <p:cNvPr id="3" name="Content Placeholder 2"/>
          <p:cNvSpPr>
            <a:spLocks noGrp="1"/>
          </p:cNvSpPr>
          <p:nvPr>
            <p:ph sz="quarter" idx="1"/>
          </p:nvPr>
        </p:nvSpPr>
        <p:spPr/>
        <p:txBody>
          <a:bodyPr>
            <a:normAutofit fontScale="92500" lnSpcReduction="10000"/>
          </a:bodyPr>
          <a:lstStyle/>
          <a:p>
            <a:pPr algn="just">
              <a:buNone/>
            </a:pPr>
            <a:r>
              <a:rPr lang="en-US" dirty="0" smtClean="0">
                <a:latin typeface="Times New Roman" panose="02020603050405020304" pitchFamily="18" charset="0"/>
                <a:cs typeface="Times New Roman" panose="02020603050405020304" pitchFamily="18" charset="0"/>
              </a:rPr>
              <a:t>The interval scale is the 3rd level of measurement scale. It is defined as a quantitative measurement scale in which the difference between the two variables is meaningful. In other words, the variables are measured in an exact manner, not as in a relative way in which the presence of zero is arbitrary .</a:t>
            </a:r>
          </a:p>
          <a:p>
            <a:pPr algn="just">
              <a:buNone/>
            </a:pPr>
            <a:r>
              <a:rPr lang="en-US" b="1" dirty="0" smtClean="0">
                <a:latin typeface="Times New Roman" panose="02020603050405020304" pitchFamily="18" charset="0"/>
                <a:cs typeface="Times New Roman" panose="02020603050405020304" pitchFamily="18" charset="0"/>
              </a:rPr>
              <a:t>Characteristics of Interval Scale:</a:t>
            </a: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interval scale is quantitative as it can quantify the difference between the values.</a:t>
            </a: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allows calculating the mean and median of the variables.</a:t>
            </a: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To understand the difference between the variables, you can subtract the values between the variables.</a:t>
            </a:r>
            <a:endParaRPr lang="en-IN" dirty="0" smtClean="0">
              <a:latin typeface="Times New Roman" panose="02020603050405020304" pitchFamily="18" charset="0"/>
              <a:cs typeface="Times New Roman" panose="02020603050405020304" pitchFamily="18" charset="0"/>
            </a:endParaRP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Ratio Scale</a:t>
            </a:r>
          </a:p>
        </p:txBody>
      </p:sp>
      <p:sp>
        <p:nvSpPr>
          <p:cNvPr id="3" name="Content Placeholder 2"/>
          <p:cNvSpPr>
            <a:spLocks noGrp="1"/>
          </p:cNvSpPr>
          <p:nvPr>
            <p:ph sz="quarter" idx="1"/>
          </p:nvPr>
        </p:nvSpPr>
        <p:spPr/>
        <p:txBody>
          <a:bodyPr>
            <a:normAutofit/>
          </a:bodyPr>
          <a:lstStyle/>
          <a:p>
            <a:pPr algn="just">
              <a:buNone/>
            </a:pPr>
            <a:r>
              <a:rPr lang="en-US" dirty="0" smtClean="0">
                <a:latin typeface="Times New Roman" panose="02020603050405020304" pitchFamily="18" charset="0"/>
                <a:cs typeface="Times New Roman" panose="02020603050405020304" pitchFamily="18" charset="0"/>
              </a:rPr>
              <a:t>The ratio scale is the 4th level of measurement scale, which is quantitative. It is a type of variable measurement scale. It allows researchers to compare the differences or intervals. The ratio scale has a unique feature. It possesses the character of the origin or zero points.</a:t>
            </a:r>
          </a:p>
          <a:p>
            <a:pPr algn="just">
              <a:buNone/>
            </a:pPr>
            <a:r>
              <a:rPr lang="en-US" b="1" dirty="0" smtClean="0">
                <a:latin typeface="Times New Roman" panose="02020603050405020304" pitchFamily="18" charset="0"/>
                <a:cs typeface="Times New Roman" panose="02020603050405020304" pitchFamily="18" charset="0"/>
              </a:rPr>
              <a:t>Characteristics of Ratio Scale:</a:t>
            </a: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Ratio scale has a feature of absolute zero.</a:t>
            </a:r>
          </a:p>
          <a:p>
            <a:pPr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doesn't have negative numbers, because of its zero-point feature</a:t>
            </a:r>
            <a:endParaRPr lang="en-IN" dirty="0" smtClean="0">
              <a:latin typeface="Times New Roman" panose="02020603050405020304" pitchFamily="18" charset="0"/>
              <a:cs typeface="Times New Roman" panose="02020603050405020304" pitchFamily="18" charset="0"/>
            </a:endParaRP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TotalTime>
  <Words>479</Words>
  <Application>Microsoft Office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Equity</vt:lpstr>
      <vt:lpstr>Scaling technique</vt:lpstr>
      <vt:lpstr>Scaling technique</vt:lpstr>
      <vt:lpstr>Classification of Measurement Scales</vt:lpstr>
      <vt:lpstr>Nominal scale</vt:lpstr>
      <vt:lpstr>Ordinal Scale</vt:lpstr>
      <vt:lpstr>Interval Scale</vt:lpstr>
      <vt:lpstr>Ratio Scale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Scaling technique</dc:title>
  <dc:creator>Hp</dc:creator>
  <cp:lastModifiedBy>Hp</cp:lastModifiedBy>
  <cp:revision>1</cp:revision>
  <dcterms:created xsi:type="dcterms:W3CDTF">2024-12-18T13:27:59Z</dcterms:created>
  <dcterms:modified xsi:type="dcterms:W3CDTF">2024-12-18T13:36:23Z</dcterms:modified>
</cp:coreProperties>
</file>